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73" r:id="rId14"/>
    <p:sldId id="269" r:id="rId15"/>
    <p:sldId id="270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A81C11-CAE4-42F9-8F30-54F184E9D3FE}" v="11" dt="2024-02-17T18:51:34.7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1" d="100"/>
          <a:sy n="51" d="100"/>
        </p:scale>
        <p:origin x="88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ul Tiwari" userId="b1857dd9daaa846b" providerId="LiveId" clId="{B9A81C11-CAE4-42F9-8F30-54F184E9D3FE}"/>
    <pc:docChg chg="undo custSel addSld delSld modSld">
      <pc:chgData name="Atul Tiwari" userId="b1857dd9daaa846b" providerId="LiveId" clId="{B9A81C11-CAE4-42F9-8F30-54F184E9D3FE}" dt="2024-02-17T18:51:35.722" v="338" actId="20577"/>
      <pc:docMkLst>
        <pc:docMk/>
      </pc:docMkLst>
      <pc:sldChg chg="addSp modSp mod">
        <pc:chgData name="Atul Tiwari" userId="b1857dd9daaa846b" providerId="LiveId" clId="{B9A81C11-CAE4-42F9-8F30-54F184E9D3FE}" dt="2024-02-17T17:37:47.132" v="318" actId="1076"/>
        <pc:sldMkLst>
          <pc:docMk/>
          <pc:sldMk cId="2581717311" sldId="256"/>
        </pc:sldMkLst>
        <pc:spChg chg="mod">
          <ac:chgData name="Atul Tiwari" userId="b1857dd9daaa846b" providerId="LiveId" clId="{B9A81C11-CAE4-42F9-8F30-54F184E9D3FE}" dt="2024-02-17T17:34:48.903" v="264" actId="14100"/>
          <ac:spMkLst>
            <pc:docMk/>
            <pc:sldMk cId="2581717311" sldId="256"/>
            <ac:spMk id="3" creationId="{D4CBEBB8-3821-6A25-B770-EFBA3851865C}"/>
          </ac:spMkLst>
        </pc:spChg>
        <pc:spChg chg="add mod">
          <ac:chgData name="Atul Tiwari" userId="b1857dd9daaa846b" providerId="LiveId" clId="{B9A81C11-CAE4-42F9-8F30-54F184E9D3FE}" dt="2024-02-17T17:35:27.819" v="271" actId="20577"/>
          <ac:spMkLst>
            <pc:docMk/>
            <pc:sldMk cId="2581717311" sldId="256"/>
            <ac:spMk id="5" creationId="{29A02680-F7C0-E7EE-A82D-B58190D21A63}"/>
          </ac:spMkLst>
        </pc:spChg>
        <pc:spChg chg="add mod">
          <ac:chgData name="Atul Tiwari" userId="b1857dd9daaa846b" providerId="LiveId" clId="{B9A81C11-CAE4-42F9-8F30-54F184E9D3FE}" dt="2024-02-17T17:37:47.132" v="318" actId="1076"/>
          <ac:spMkLst>
            <pc:docMk/>
            <pc:sldMk cId="2581717311" sldId="256"/>
            <ac:spMk id="7" creationId="{A471B585-2EEB-9802-FCBD-D79DA5B11B67}"/>
          </ac:spMkLst>
        </pc:spChg>
      </pc:sldChg>
      <pc:sldChg chg="addSp modSp mod">
        <pc:chgData name="Atul Tiwari" userId="b1857dd9daaa846b" providerId="LiveId" clId="{B9A81C11-CAE4-42F9-8F30-54F184E9D3FE}" dt="2024-02-17T17:32:37.813" v="259" actId="14100"/>
        <pc:sldMkLst>
          <pc:docMk/>
          <pc:sldMk cId="1328560498" sldId="257"/>
        </pc:sldMkLst>
        <pc:spChg chg="mod">
          <ac:chgData name="Atul Tiwari" userId="b1857dd9daaa846b" providerId="LiveId" clId="{B9A81C11-CAE4-42F9-8F30-54F184E9D3FE}" dt="2024-02-17T17:17:02.325" v="88" actId="2711"/>
          <ac:spMkLst>
            <pc:docMk/>
            <pc:sldMk cId="1328560498" sldId="257"/>
            <ac:spMk id="2" creationId="{85E78178-D679-22C6-509C-AFFFE463FEB9}"/>
          </ac:spMkLst>
        </pc:spChg>
        <pc:spChg chg="mod">
          <ac:chgData name="Atul Tiwari" userId="b1857dd9daaa846b" providerId="LiveId" clId="{B9A81C11-CAE4-42F9-8F30-54F184E9D3FE}" dt="2024-02-17T17:11:24.590" v="34" actId="1076"/>
          <ac:spMkLst>
            <pc:docMk/>
            <pc:sldMk cId="1328560498" sldId="257"/>
            <ac:spMk id="3" creationId="{D6A064A8-9B61-1186-61A0-92FE91C46437}"/>
          </ac:spMkLst>
        </pc:spChg>
        <pc:spChg chg="add mod">
          <ac:chgData name="Atul Tiwari" userId="b1857dd9daaa846b" providerId="LiveId" clId="{B9A81C11-CAE4-42F9-8F30-54F184E9D3FE}" dt="2024-02-17T17:32:37.813" v="259" actId="14100"/>
          <ac:spMkLst>
            <pc:docMk/>
            <pc:sldMk cId="1328560498" sldId="257"/>
            <ac:spMk id="5" creationId="{60BFA978-D72C-617A-0E87-E45544005AFD}"/>
          </ac:spMkLst>
        </pc:spChg>
      </pc:sldChg>
      <pc:sldChg chg="modSp mod">
        <pc:chgData name="Atul Tiwari" userId="b1857dd9daaa846b" providerId="LiveId" clId="{B9A81C11-CAE4-42F9-8F30-54F184E9D3FE}" dt="2024-02-17T17:12:04.357" v="39" actId="2711"/>
        <pc:sldMkLst>
          <pc:docMk/>
          <pc:sldMk cId="2013958074" sldId="258"/>
        </pc:sldMkLst>
        <pc:spChg chg="mod">
          <ac:chgData name="Atul Tiwari" userId="b1857dd9daaa846b" providerId="LiveId" clId="{B9A81C11-CAE4-42F9-8F30-54F184E9D3FE}" dt="2024-02-17T17:11:54.626" v="38" actId="255"/>
          <ac:spMkLst>
            <pc:docMk/>
            <pc:sldMk cId="2013958074" sldId="258"/>
            <ac:spMk id="2" creationId="{386FB6F5-C954-EEDC-B9DD-03C227E49ADD}"/>
          </ac:spMkLst>
        </pc:spChg>
        <pc:spChg chg="mod">
          <ac:chgData name="Atul Tiwari" userId="b1857dd9daaa846b" providerId="LiveId" clId="{B9A81C11-CAE4-42F9-8F30-54F184E9D3FE}" dt="2024-02-17T17:12:04.357" v="39" actId="2711"/>
          <ac:spMkLst>
            <pc:docMk/>
            <pc:sldMk cId="2013958074" sldId="258"/>
            <ac:spMk id="3" creationId="{FA4AB95E-447D-BAC7-D8E8-4330BAFD8886}"/>
          </ac:spMkLst>
        </pc:spChg>
      </pc:sldChg>
      <pc:sldChg chg="addSp delSp modSp mod">
        <pc:chgData name="Atul Tiwari" userId="b1857dd9daaa846b" providerId="LiveId" clId="{B9A81C11-CAE4-42F9-8F30-54F184E9D3FE}" dt="2024-02-17T18:09:57.726" v="321" actId="962"/>
        <pc:sldMkLst>
          <pc:docMk/>
          <pc:sldMk cId="1074023584" sldId="259"/>
        </pc:sldMkLst>
        <pc:spChg chg="mod">
          <ac:chgData name="Atul Tiwari" userId="b1857dd9daaa846b" providerId="LiveId" clId="{B9A81C11-CAE4-42F9-8F30-54F184E9D3FE}" dt="2024-02-17T17:12:25.430" v="42" actId="122"/>
          <ac:spMkLst>
            <pc:docMk/>
            <pc:sldMk cId="1074023584" sldId="259"/>
            <ac:spMk id="2" creationId="{88EE533D-2A0E-985B-4138-D4E33F6730F9}"/>
          </ac:spMkLst>
        </pc:spChg>
        <pc:spChg chg="del">
          <ac:chgData name="Atul Tiwari" userId="b1857dd9daaa846b" providerId="LiveId" clId="{B9A81C11-CAE4-42F9-8F30-54F184E9D3FE}" dt="2024-02-17T18:09:55.737" v="319" actId="931"/>
          <ac:spMkLst>
            <pc:docMk/>
            <pc:sldMk cId="1074023584" sldId="259"/>
            <ac:spMk id="3" creationId="{C01A2C57-2DCA-4A93-81FB-56805D729A5B}"/>
          </ac:spMkLst>
        </pc:spChg>
        <pc:picChg chg="add mod">
          <ac:chgData name="Atul Tiwari" userId="b1857dd9daaa846b" providerId="LiveId" clId="{B9A81C11-CAE4-42F9-8F30-54F184E9D3FE}" dt="2024-02-17T18:09:57.726" v="321" actId="962"/>
          <ac:picMkLst>
            <pc:docMk/>
            <pc:sldMk cId="1074023584" sldId="259"/>
            <ac:picMk id="7" creationId="{0838D73A-8606-18D3-2033-ACA96F9059FA}"/>
          </ac:picMkLst>
        </pc:picChg>
      </pc:sldChg>
      <pc:sldChg chg="modSp mod">
        <pc:chgData name="Atul Tiwari" userId="b1857dd9daaa846b" providerId="LiveId" clId="{B9A81C11-CAE4-42F9-8F30-54F184E9D3FE}" dt="2024-02-17T17:18:11.374" v="144" actId="20577"/>
        <pc:sldMkLst>
          <pc:docMk/>
          <pc:sldMk cId="1599232391" sldId="260"/>
        </pc:sldMkLst>
        <pc:spChg chg="mod">
          <ac:chgData name="Atul Tiwari" userId="b1857dd9daaa846b" providerId="LiveId" clId="{B9A81C11-CAE4-42F9-8F30-54F184E9D3FE}" dt="2024-02-17T17:12:37.882" v="45" actId="122"/>
          <ac:spMkLst>
            <pc:docMk/>
            <pc:sldMk cId="1599232391" sldId="260"/>
            <ac:spMk id="2" creationId="{94A9C3E9-7ED0-BAFD-795F-A04135A445AF}"/>
          </ac:spMkLst>
        </pc:spChg>
        <pc:spChg chg="mod">
          <ac:chgData name="Atul Tiwari" userId="b1857dd9daaa846b" providerId="LiveId" clId="{B9A81C11-CAE4-42F9-8F30-54F184E9D3FE}" dt="2024-02-17T17:18:11.374" v="144" actId="20577"/>
          <ac:spMkLst>
            <pc:docMk/>
            <pc:sldMk cId="1599232391" sldId="260"/>
            <ac:spMk id="3" creationId="{450D1B35-33FF-0B81-794C-328BCED1C3AF}"/>
          </ac:spMkLst>
        </pc:spChg>
      </pc:sldChg>
      <pc:sldChg chg="modSp mod">
        <pc:chgData name="Atul Tiwari" userId="b1857dd9daaa846b" providerId="LiveId" clId="{B9A81C11-CAE4-42F9-8F30-54F184E9D3FE}" dt="2024-02-17T17:13:11.956" v="50" actId="122"/>
        <pc:sldMkLst>
          <pc:docMk/>
          <pc:sldMk cId="2260810263" sldId="261"/>
        </pc:sldMkLst>
        <pc:spChg chg="mod">
          <ac:chgData name="Atul Tiwari" userId="b1857dd9daaa846b" providerId="LiveId" clId="{B9A81C11-CAE4-42F9-8F30-54F184E9D3FE}" dt="2024-02-17T17:13:11.956" v="50" actId="122"/>
          <ac:spMkLst>
            <pc:docMk/>
            <pc:sldMk cId="2260810263" sldId="261"/>
            <ac:spMk id="2" creationId="{F157D419-0601-4D95-259C-94F5C4520439}"/>
          </ac:spMkLst>
        </pc:spChg>
        <pc:spChg chg="mod">
          <ac:chgData name="Atul Tiwari" userId="b1857dd9daaa846b" providerId="LiveId" clId="{B9A81C11-CAE4-42F9-8F30-54F184E9D3FE}" dt="2024-02-17T17:13:00.345" v="47" actId="2711"/>
          <ac:spMkLst>
            <pc:docMk/>
            <pc:sldMk cId="2260810263" sldId="261"/>
            <ac:spMk id="3" creationId="{36343CE9-562F-4378-0542-724797BB0BEF}"/>
          </ac:spMkLst>
        </pc:spChg>
      </pc:sldChg>
      <pc:sldChg chg="addSp delSp modSp mod">
        <pc:chgData name="Atul Tiwari" userId="b1857dd9daaa846b" providerId="LiveId" clId="{B9A81C11-CAE4-42F9-8F30-54F184E9D3FE}" dt="2024-02-17T17:27:21.759" v="173" actId="1076"/>
        <pc:sldMkLst>
          <pc:docMk/>
          <pc:sldMk cId="1048746173" sldId="262"/>
        </pc:sldMkLst>
        <pc:spChg chg="mod">
          <ac:chgData name="Atul Tiwari" userId="b1857dd9daaa846b" providerId="LiveId" clId="{B9A81C11-CAE4-42F9-8F30-54F184E9D3FE}" dt="2024-02-17T17:13:51.104" v="55" actId="2711"/>
          <ac:spMkLst>
            <pc:docMk/>
            <pc:sldMk cId="1048746173" sldId="262"/>
            <ac:spMk id="2" creationId="{9E68E24F-5EC3-1E76-5A22-16388C8AE1CE}"/>
          </ac:spMkLst>
        </pc:spChg>
        <pc:spChg chg="del">
          <ac:chgData name="Atul Tiwari" userId="b1857dd9daaa846b" providerId="LiveId" clId="{B9A81C11-CAE4-42F9-8F30-54F184E9D3FE}" dt="2024-02-17T17:26:19.111" v="163" actId="931"/>
          <ac:spMkLst>
            <pc:docMk/>
            <pc:sldMk cId="1048746173" sldId="262"/>
            <ac:spMk id="3" creationId="{864C62F1-659D-7D3C-B684-2D71B93227C1}"/>
          </ac:spMkLst>
        </pc:spChg>
        <pc:spChg chg="add del mod ord">
          <ac:chgData name="Atul Tiwari" userId="b1857dd9daaa846b" providerId="LiveId" clId="{B9A81C11-CAE4-42F9-8F30-54F184E9D3FE}" dt="2024-02-17T17:25:56.308" v="162" actId="478"/>
          <ac:spMkLst>
            <pc:docMk/>
            <pc:sldMk cId="1048746173" sldId="262"/>
            <ac:spMk id="4" creationId="{DF9479CA-2464-3ACE-5D19-DB15FDDE6D7C}"/>
          </ac:spMkLst>
        </pc:spChg>
        <pc:picChg chg="add mod">
          <ac:chgData name="Atul Tiwari" userId="b1857dd9daaa846b" providerId="LiveId" clId="{B9A81C11-CAE4-42F9-8F30-54F184E9D3FE}" dt="2024-02-17T17:27:21.759" v="173" actId="1076"/>
          <ac:picMkLst>
            <pc:docMk/>
            <pc:sldMk cId="1048746173" sldId="262"/>
            <ac:picMk id="6" creationId="{8C0E5DFE-060E-CAAF-8ACF-B2AAB289DB08}"/>
          </ac:picMkLst>
        </pc:picChg>
      </pc:sldChg>
      <pc:sldChg chg="modSp mod">
        <pc:chgData name="Atul Tiwari" userId="b1857dd9daaa846b" providerId="LiveId" clId="{B9A81C11-CAE4-42F9-8F30-54F184E9D3FE}" dt="2024-02-17T17:18:32.409" v="149" actId="20577"/>
        <pc:sldMkLst>
          <pc:docMk/>
          <pc:sldMk cId="41245244" sldId="263"/>
        </pc:sldMkLst>
        <pc:spChg chg="mod">
          <ac:chgData name="Atul Tiwari" userId="b1857dd9daaa846b" providerId="LiveId" clId="{B9A81C11-CAE4-42F9-8F30-54F184E9D3FE}" dt="2024-02-17T17:14:12.970" v="58" actId="122"/>
          <ac:spMkLst>
            <pc:docMk/>
            <pc:sldMk cId="41245244" sldId="263"/>
            <ac:spMk id="2" creationId="{0052630A-C4BB-5405-65C5-C3EA9D953BA9}"/>
          </ac:spMkLst>
        </pc:spChg>
        <pc:spChg chg="mod">
          <ac:chgData name="Atul Tiwari" userId="b1857dd9daaa846b" providerId="LiveId" clId="{B9A81C11-CAE4-42F9-8F30-54F184E9D3FE}" dt="2024-02-17T17:18:32.409" v="149" actId="20577"/>
          <ac:spMkLst>
            <pc:docMk/>
            <pc:sldMk cId="41245244" sldId="263"/>
            <ac:spMk id="3" creationId="{DA4BE8A6-CD3B-D4F4-3E4D-40AEDE94E544}"/>
          </ac:spMkLst>
        </pc:spChg>
      </pc:sldChg>
      <pc:sldChg chg="modSp mod">
        <pc:chgData name="Atul Tiwari" userId="b1857dd9daaa846b" providerId="LiveId" clId="{B9A81C11-CAE4-42F9-8F30-54F184E9D3FE}" dt="2024-02-17T17:14:38.471" v="63" actId="122"/>
        <pc:sldMkLst>
          <pc:docMk/>
          <pc:sldMk cId="1418454914" sldId="264"/>
        </pc:sldMkLst>
        <pc:spChg chg="mod">
          <ac:chgData name="Atul Tiwari" userId="b1857dd9daaa846b" providerId="LiveId" clId="{B9A81C11-CAE4-42F9-8F30-54F184E9D3FE}" dt="2024-02-17T17:14:38.471" v="63" actId="122"/>
          <ac:spMkLst>
            <pc:docMk/>
            <pc:sldMk cId="1418454914" sldId="264"/>
            <ac:spMk id="2" creationId="{85584C72-7F43-600D-8047-DD2C872C20A8}"/>
          </ac:spMkLst>
        </pc:spChg>
        <pc:spChg chg="mod">
          <ac:chgData name="Atul Tiwari" userId="b1857dd9daaa846b" providerId="LiveId" clId="{B9A81C11-CAE4-42F9-8F30-54F184E9D3FE}" dt="2024-02-17T17:14:27.414" v="60" actId="2711"/>
          <ac:spMkLst>
            <pc:docMk/>
            <pc:sldMk cId="1418454914" sldId="264"/>
            <ac:spMk id="3" creationId="{9810993E-52B3-8C8E-5C84-43174B01E65D}"/>
          </ac:spMkLst>
        </pc:spChg>
      </pc:sldChg>
      <pc:sldChg chg="addSp delSp modSp mod">
        <pc:chgData name="Atul Tiwari" userId="b1857dd9daaa846b" providerId="LiveId" clId="{B9A81C11-CAE4-42F9-8F30-54F184E9D3FE}" dt="2024-02-17T17:30:50.365" v="228" actId="20577"/>
        <pc:sldMkLst>
          <pc:docMk/>
          <pc:sldMk cId="2248544271" sldId="265"/>
        </pc:sldMkLst>
        <pc:spChg chg="mod">
          <ac:chgData name="Atul Tiwari" userId="b1857dd9daaa846b" providerId="LiveId" clId="{B9A81C11-CAE4-42F9-8F30-54F184E9D3FE}" dt="2024-02-17T17:30:50.365" v="228" actId="20577"/>
          <ac:spMkLst>
            <pc:docMk/>
            <pc:sldMk cId="2248544271" sldId="265"/>
            <ac:spMk id="2" creationId="{0EA29E51-DE22-33C0-A557-EF563E3384EF}"/>
          </ac:spMkLst>
        </pc:spChg>
        <pc:spChg chg="del">
          <ac:chgData name="Atul Tiwari" userId="b1857dd9daaa846b" providerId="LiveId" clId="{B9A81C11-CAE4-42F9-8F30-54F184E9D3FE}" dt="2024-02-17T17:28:32.870" v="174" actId="931"/>
          <ac:spMkLst>
            <pc:docMk/>
            <pc:sldMk cId="2248544271" sldId="265"/>
            <ac:spMk id="3" creationId="{06DD6CBF-FE7E-FC37-60F2-FA34C272A5BA}"/>
          </ac:spMkLst>
        </pc:spChg>
        <pc:picChg chg="add mod">
          <ac:chgData name="Atul Tiwari" userId="b1857dd9daaa846b" providerId="LiveId" clId="{B9A81C11-CAE4-42F9-8F30-54F184E9D3FE}" dt="2024-02-17T17:28:35.872" v="176" actId="962"/>
          <ac:picMkLst>
            <pc:docMk/>
            <pc:sldMk cId="2248544271" sldId="265"/>
            <ac:picMk id="5" creationId="{E8C75251-896C-1D46-9494-26144DC17ABD}"/>
          </ac:picMkLst>
        </pc:picChg>
      </pc:sldChg>
      <pc:sldChg chg="del">
        <pc:chgData name="Atul Tiwari" userId="b1857dd9daaa846b" providerId="LiveId" clId="{B9A81C11-CAE4-42F9-8F30-54F184E9D3FE}" dt="2024-02-17T17:15:44.220" v="77" actId="47"/>
        <pc:sldMkLst>
          <pc:docMk/>
          <pc:sldMk cId="412962049" sldId="266"/>
        </pc:sldMkLst>
      </pc:sldChg>
      <pc:sldChg chg="del">
        <pc:chgData name="Atul Tiwari" userId="b1857dd9daaa846b" providerId="LiveId" clId="{B9A81C11-CAE4-42F9-8F30-54F184E9D3FE}" dt="2024-02-17T17:15:46.040" v="78" actId="47"/>
        <pc:sldMkLst>
          <pc:docMk/>
          <pc:sldMk cId="1212017153" sldId="267"/>
        </pc:sldMkLst>
      </pc:sldChg>
      <pc:sldChg chg="del">
        <pc:chgData name="Atul Tiwari" userId="b1857dd9daaa846b" providerId="LiveId" clId="{B9A81C11-CAE4-42F9-8F30-54F184E9D3FE}" dt="2024-02-17T17:15:47.007" v="79" actId="47"/>
        <pc:sldMkLst>
          <pc:docMk/>
          <pc:sldMk cId="789854621" sldId="268"/>
        </pc:sldMkLst>
      </pc:sldChg>
      <pc:sldChg chg="modSp mod">
        <pc:chgData name="Atul Tiwari" userId="b1857dd9daaa846b" providerId="LiveId" clId="{B9A81C11-CAE4-42F9-8F30-54F184E9D3FE}" dt="2024-02-17T17:16:08.097" v="83" actId="2711"/>
        <pc:sldMkLst>
          <pc:docMk/>
          <pc:sldMk cId="927732618" sldId="269"/>
        </pc:sldMkLst>
        <pc:spChg chg="mod">
          <ac:chgData name="Atul Tiwari" userId="b1857dd9daaa846b" providerId="LiveId" clId="{B9A81C11-CAE4-42F9-8F30-54F184E9D3FE}" dt="2024-02-17T17:16:02.514" v="82" actId="122"/>
          <ac:spMkLst>
            <pc:docMk/>
            <pc:sldMk cId="927732618" sldId="269"/>
            <ac:spMk id="2" creationId="{0EA29E51-DE22-33C0-A557-EF563E3384EF}"/>
          </ac:spMkLst>
        </pc:spChg>
        <pc:spChg chg="mod">
          <ac:chgData name="Atul Tiwari" userId="b1857dd9daaa846b" providerId="LiveId" clId="{B9A81C11-CAE4-42F9-8F30-54F184E9D3FE}" dt="2024-02-17T17:16:08.097" v="83" actId="2711"/>
          <ac:spMkLst>
            <pc:docMk/>
            <pc:sldMk cId="927732618" sldId="269"/>
            <ac:spMk id="3" creationId="{06DD6CBF-FE7E-FC37-60F2-FA34C272A5BA}"/>
          </ac:spMkLst>
        </pc:spChg>
      </pc:sldChg>
      <pc:sldChg chg="modSp mod">
        <pc:chgData name="Atul Tiwari" userId="b1857dd9daaa846b" providerId="LiveId" clId="{B9A81C11-CAE4-42F9-8F30-54F184E9D3FE}" dt="2024-02-17T18:51:35.722" v="338" actId="20577"/>
        <pc:sldMkLst>
          <pc:docMk/>
          <pc:sldMk cId="477721635" sldId="270"/>
        </pc:sldMkLst>
        <pc:spChg chg="mod">
          <ac:chgData name="Atul Tiwari" userId="b1857dd9daaa846b" providerId="LiveId" clId="{B9A81C11-CAE4-42F9-8F30-54F184E9D3FE}" dt="2024-02-17T18:51:16.131" v="332" actId="20577"/>
          <ac:spMkLst>
            <pc:docMk/>
            <pc:sldMk cId="477721635" sldId="270"/>
            <ac:spMk id="2" creationId="{0EA29E51-DE22-33C0-A557-EF563E3384EF}"/>
          </ac:spMkLst>
        </pc:spChg>
        <pc:spChg chg="mod">
          <ac:chgData name="Atul Tiwari" userId="b1857dd9daaa846b" providerId="LiveId" clId="{B9A81C11-CAE4-42F9-8F30-54F184E9D3FE}" dt="2024-02-17T18:51:35.722" v="338" actId="20577"/>
          <ac:spMkLst>
            <pc:docMk/>
            <pc:sldMk cId="477721635" sldId="270"/>
            <ac:spMk id="3" creationId="{06DD6CBF-FE7E-FC37-60F2-FA34C272A5BA}"/>
          </ac:spMkLst>
        </pc:spChg>
      </pc:sldChg>
      <pc:sldChg chg="addSp delSp modSp add mod">
        <pc:chgData name="Atul Tiwari" userId="b1857dd9daaa846b" providerId="LiveId" clId="{B9A81C11-CAE4-42F9-8F30-54F184E9D3FE}" dt="2024-02-17T17:29:33.468" v="194" actId="20577"/>
        <pc:sldMkLst>
          <pc:docMk/>
          <pc:sldMk cId="2786296581" sldId="271"/>
        </pc:sldMkLst>
        <pc:spChg chg="mod">
          <ac:chgData name="Atul Tiwari" userId="b1857dd9daaa846b" providerId="LiveId" clId="{B9A81C11-CAE4-42F9-8F30-54F184E9D3FE}" dt="2024-02-17T17:29:33.468" v="194" actId="20577"/>
          <ac:spMkLst>
            <pc:docMk/>
            <pc:sldMk cId="2786296581" sldId="271"/>
            <ac:spMk id="2" creationId="{0EA29E51-DE22-33C0-A557-EF563E3384EF}"/>
          </ac:spMkLst>
        </pc:spChg>
        <pc:spChg chg="del">
          <ac:chgData name="Atul Tiwari" userId="b1857dd9daaa846b" providerId="LiveId" clId="{B9A81C11-CAE4-42F9-8F30-54F184E9D3FE}" dt="2024-02-17T17:28:46.561" v="177" actId="931"/>
          <ac:spMkLst>
            <pc:docMk/>
            <pc:sldMk cId="2786296581" sldId="271"/>
            <ac:spMk id="3" creationId="{06DD6CBF-FE7E-FC37-60F2-FA34C272A5BA}"/>
          </ac:spMkLst>
        </pc:spChg>
        <pc:picChg chg="add mod">
          <ac:chgData name="Atul Tiwari" userId="b1857dd9daaa846b" providerId="LiveId" clId="{B9A81C11-CAE4-42F9-8F30-54F184E9D3FE}" dt="2024-02-17T17:28:58.555" v="181" actId="962"/>
          <ac:picMkLst>
            <pc:docMk/>
            <pc:sldMk cId="2786296581" sldId="271"/>
            <ac:picMk id="5" creationId="{50459711-F680-32C1-B10C-208A15C71B56}"/>
          </ac:picMkLst>
        </pc:picChg>
      </pc:sldChg>
      <pc:sldChg chg="addSp delSp modSp add mod">
        <pc:chgData name="Atul Tiwari" userId="b1857dd9daaa846b" providerId="LiveId" clId="{B9A81C11-CAE4-42F9-8F30-54F184E9D3FE}" dt="2024-02-17T17:30:38.222" v="226" actId="20577"/>
        <pc:sldMkLst>
          <pc:docMk/>
          <pc:sldMk cId="1442158004" sldId="272"/>
        </pc:sldMkLst>
        <pc:spChg chg="mod">
          <ac:chgData name="Atul Tiwari" userId="b1857dd9daaa846b" providerId="LiveId" clId="{B9A81C11-CAE4-42F9-8F30-54F184E9D3FE}" dt="2024-02-17T17:30:38.222" v="226" actId="20577"/>
          <ac:spMkLst>
            <pc:docMk/>
            <pc:sldMk cId="1442158004" sldId="272"/>
            <ac:spMk id="2" creationId="{0EA29E51-DE22-33C0-A557-EF563E3384EF}"/>
          </ac:spMkLst>
        </pc:spChg>
        <pc:spChg chg="del">
          <ac:chgData name="Atul Tiwari" userId="b1857dd9daaa846b" providerId="LiveId" clId="{B9A81C11-CAE4-42F9-8F30-54F184E9D3FE}" dt="2024-02-17T17:29:09.758" v="182" actId="931"/>
          <ac:spMkLst>
            <pc:docMk/>
            <pc:sldMk cId="1442158004" sldId="272"/>
            <ac:spMk id="3" creationId="{06DD6CBF-FE7E-FC37-60F2-FA34C272A5BA}"/>
          </ac:spMkLst>
        </pc:spChg>
        <pc:spChg chg="add del mod">
          <ac:chgData name="Atul Tiwari" userId="b1857dd9daaa846b" providerId="LiveId" clId="{B9A81C11-CAE4-42F9-8F30-54F184E9D3FE}" dt="2024-02-17T17:30:08.534" v="206" actId="931"/>
          <ac:spMkLst>
            <pc:docMk/>
            <pc:sldMk cId="1442158004" sldId="272"/>
            <ac:spMk id="7" creationId="{240669BC-FF40-28C9-D1CB-F9DFCCB61DF5}"/>
          </ac:spMkLst>
        </pc:spChg>
        <pc:picChg chg="add del mod">
          <ac:chgData name="Atul Tiwari" userId="b1857dd9daaa846b" providerId="LiveId" clId="{B9A81C11-CAE4-42F9-8F30-54F184E9D3FE}" dt="2024-02-17T17:30:03.788" v="205" actId="478"/>
          <ac:picMkLst>
            <pc:docMk/>
            <pc:sldMk cId="1442158004" sldId="272"/>
            <ac:picMk id="5" creationId="{1EC5E3D2-A000-0A06-210D-6975696B1C9D}"/>
          </ac:picMkLst>
        </pc:picChg>
        <pc:picChg chg="add mod">
          <ac:chgData name="Atul Tiwari" userId="b1857dd9daaa846b" providerId="LiveId" clId="{B9A81C11-CAE4-42F9-8F30-54F184E9D3FE}" dt="2024-02-17T17:30:10.820" v="207" actId="27614"/>
          <ac:picMkLst>
            <pc:docMk/>
            <pc:sldMk cId="1442158004" sldId="272"/>
            <ac:picMk id="9" creationId="{8794F21C-DD2C-4654-DFB9-8C82B96BE870}"/>
          </ac:picMkLst>
        </pc:picChg>
      </pc:sldChg>
      <pc:sldChg chg="addSp delSp modSp add mod">
        <pc:chgData name="Atul Tiwari" userId="b1857dd9daaa846b" providerId="LiveId" clId="{B9A81C11-CAE4-42F9-8F30-54F184E9D3FE}" dt="2024-02-17T17:31:02.915" v="231" actId="962"/>
        <pc:sldMkLst>
          <pc:docMk/>
          <pc:sldMk cId="2969272270" sldId="273"/>
        </pc:sldMkLst>
        <pc:spChg chg="mod">
          <ac:chgData name="Atul Tiwari" userId="b1857dd9daaa846b" providerId="LiveId" clId="{B9A81C11-CAE4-42F9-8F30-54F184E9D3FE}" dt="2024-02-17T17:30:28.801" v="224" actId="20577"/>
          <ac:spMkLst>
            <pc:docMk/>
            <pc:sldMk cId="2969272270" sldId="273"/>
            <ac:spMk id="2" creationId="{0EA29E51-DE22-33C0-A557-EF563E3384EF}"/>
          </ac:spMkLst>
        </pc:spChg>
        <pc:spChg chg="del">
          <ac:chgData name="Atul Tiwari" userId="b1857dd9daaa846b" providerId="LiveId" clId="{B9A81C11-CAE4-42F9-8F30-54F184E9D3FE}" dt="2024-02-17T17:31:00.924" v="229" actId="931"/>
          <ac:spMkLst>
            <pc:docMk/>
            <pc:sldMk cId="2969272270" sldId="273"/>
            <ac:spMk id="3" creationId="{06DD6CBF-FE7E-FC37-60F2-FA34C272A5BA}"/>
          </ac:spMkLst>
        </pc:spChg>
        <pc:picChg chg="add mod">
          <ac:chgData name="Atul Tiwari" userId="b1857dd9daaa846b" providerId="LiveId" clId="{B9A81C11-CAE4-42F9-8F30-54F184E9D3FE}" dt="2024-02-17T17:31:02.915" v="231" actId="962"/>
          <ac:picMkLst>
            <pc:docMk/>
            <pc:sldMk cId="2969272270" sldId="273"/>
            <ac:picMk id="5" creationId="{2C651EEB-3F7C-676C-7E0C-80863285E50D}"/>
          </ac:picMkLst>
        </pc:picChg>
      </pc:sldChg>
      <pc:sldChg chg="modSp add mod">
        <pc:chgData name="Atul Tiwari" userId="b1857dd9daaa846b" providerId="LiveId" clId="{B9A81C11-CAE4-42F9-8F30-54F184E9D3FE}" dt="2024-02-17T18:51:24.785" v="336" actId="20577"/>
        <pc:sldMkLst>
          <pc:docMk/>
          <pc:sldMk cId="1874479658" sldId="274"/>
        </pc:sldMkLst>
        <pc:spChg chg="mod">
          <ac:chgData name="Atul Tiwari" userId="b1857dd9daaa846b" providerId="LiveId" clId="{B9A81C11-CAE4-42F9-8F30-54F184E9D3FE}" dt="2024-02-17T18:51:24.785" v="336" actId="20577"/>
          <ac:spMkLst>
            <pc:docMk/>
            <pc:sldMk cId="1874479658" sldId="274"/>
            <ac:spMk id="2" creationId="{0EA29E51-DE22-33C0-A557-EF563E3384EF}"/>
          </ac:spMkLst>
        </pc:spChg>
        <pc:spChg chg="mod">
          <ac:chgData name="Atul Tiwari" userId="b1857dd9daaa846b" providerId="LiveId" clId="{B9A81C11-CAE4-42F9-8F30-54F184E9D3FE}" dt="2024-02-17T18:51:02.623" v="328"/>
          <ac:spMkLst>
            <pc:docMk/>
            <pc:sldMk cId="1874479658" sldId="274"/>
            <ac:spMk id="3" creationId="{06DD6CBF-FE7E-FC37-60F2-FA34C272A5BA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D5A179-ED08-4891-B3BC-48F5129D1206}" type="datetimeFigureOut">
              <a:rPr lang="en-GB" smtClean="0"/>
              <a:t>18/02/2024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A846DF-8101-42FD-8977-A89811E2F4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9904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29C2B-BA7A-48D9-78A8-5F75E7BE13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4130F1-BDE8-716A-BBE8-6A07E893F8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43C13E-B955-88B9-F597-DA73FF665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8A2F3-D53E-4ACB-94DD-4C3F1E5C04FA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BFF96-0ACA-A303-A6C7-EB2903856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45786-2D98-6795-053E-C9EC8CA93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2244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E23B-EC54-C3CC-3A19-C01C74A3C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76436B-BD42-5965-06DE-5EBF5B27DD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23B23-B3EC-5453-260D-1CECC079D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8A800-DC4B-4765-90F1-E31F1777DCB8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14181-2F17-5E11-211E-8AB13B06C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96DC0-9B12-5064-995C-99BB292BB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346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C93312-3EDE-2597-F720-B347A862B4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56254F-DE0D-D022-BBA3-67D953B7A4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C3DF0-9501-C71E-C8D0-3EB511E64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5318-E325-42C0-903F-41FAA6960FBA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ABB14-5DDB-2243-3053-66B597139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56591-960F-40DB-AD2B-331BEAF52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6803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C2700-9D56-2F40-213E-7F5FB3BDB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ADDEA-628C-8EB9-A574-E5A653DB6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29BAE-C0FF-AEA9-02F0-BDEF8CB5B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1282F-AB5A-4D8B-B8C9-2563C31C5D64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20A4F-AD11-47AC-4643-6A3A16DAF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0491F-1996-7CB6-5B52-F250E01B4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997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9AB30-F836-BE07-B2E5-3551CBEF6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65D46F-23B9-FFC7-9F06-3F259F9C29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2CC00-6885-E64D-F9F0-3A9F6C3A9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97C6C-0154-489B-9BA4-8EDC8F0D93B6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66F97-BE4C-BBE1-7A78-27CB6C58D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49713-9534-B3F7-C491-52039D7EC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37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75C47-ADB6-8B41-8C57-F08CB3EB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4397A-0C9F-D987-467E-06AE1AF026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CE2BFC-BE4E-C8B1-8472-56B54D342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91C6A7-8EC0-65BE-8DD3-74843AD45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9782B3-A8EA-4166-AF41-ADFC382C6732}" type="datetime1">
              <a:rPr lang="en-GB" smtClean="0"/>
              <a:t>18/02/2024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2DCA96-FFE8-50EF-3E49-DA9F9216F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EF86D8-37DC-B8DB-69DF-B8ECB88CD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6377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A74E3-2D13-9DFD-AC28-45F4600BE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0F030-4D82-9F26-98F2-8F6511904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9DADC-5BB9-91EB-DB36-EEDAE50A9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5F1D0D-B38E-867E-DB7F-2258590EC6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F5812-A111-E100-4950-A36DDC79DA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59E65B-136A-4494-D315-B3AD87F84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F4138-F6F7-4C5C-8317-209B111BC532}" type="datetime1">
              <a:rPr lang="en-GB" smtClean="0"/>
              <a:t>18/02/2024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0F5574-561C-300B-CEA3-0741F6B6B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44C04B-0744-17D5-BFCC-3BE4499C3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1796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5F3A2-51C2-5046-9DAD-CDF5EE378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9BBFAA-8F24-68C1-C49E-8BDE1C07E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2689E7-91F0-4A66-A96D-C92D6245B083}" type="datetime1">
              <a:rPr lang="en-GB" smtClean="0"/>
              <a:t>18/02/2024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03F6AC-5C34-1519-2EDB-603D69AC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71C005-4127-19CF-297F-2B3D1EF62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6942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88230F-056E-39FE-3162-32EC3A6EC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4E705-D921-412D-89A3-8B00BB62C086}" type="datetime1">
              <a:rPr lang="en-GB" smtClean="0"/>
              <a:t>18/02/2024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2252DD-51F5-20A1-EE46-6F5F66EB2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1C7728-802F-048B-0ECA-98101ED5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400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E2DC6-B307-993E-32AB-EC0B8676F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805A1-A6E7-102B-C2CF-AF6124E25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22ED24-120E-9FE7-1F9A-D391D661AA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FC863-F771-BC23-D8E8-615D43028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0C4C6-D6DE-4B54-BC01-C17313F50E21}" type="datetime1">
              <a:rPr lang="en-GB" smtClean="0"/>
              <a:t>18/02/2024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F436AA-A191-EA35-0C02-6EBC1B39E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B1464F-447C-3D49-22C8-B71EF4F7D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7327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95D9F-EA21-956F-B8BA-697D641F9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6A1D02-8E33-7535-8E6A-508C8C9678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438868-4B3C-3DF2-BEAF-464E29802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938517-094D-C34E-CE9A-59D9E08B3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0EE027-7752-425B-A134-DE092B496B67}" type="datetime1">
              <a:rPr lang="en-GB" smtClean="0"/>
              <a:t>18/02/2024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43D3E-7385-48C9-D1C8-B914E7839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CBED36-6EC1-573E-5DFF-1F30D9E83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241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E5E15D-DC29-4E09-232F-070180801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8EBF6-F18A-B584-DC25-EB9B239EB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A410A-A4B4-9F6B-076D-EDB01BC7D0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B86C0-4BE1-46CF-B0D1-0B35C9AED4E8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40AC5-29AC-AD91-8A03-CF3880DB3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A3E82-E32C-8513-FC20-C7ED5D211D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8E8CD-E8F2-425B-B99F-9826ABC6F3F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492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FML/SF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48238-D406-4346-EA5F-CE0DD037FC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77837"/>
            <a:ext cx="9144000" cy="1376363"/>
          </a:xfrm>
        </p:spPr>
        <p:txBody>
          <a:bodyPr>
            <a:normAutofit/>
          </a:bodyPr>
          <a:lstStyle/>
          <a:p>
            <a:r>
              <a:rPr lang="en-US" sz="44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Space Invaders : A Multi-Player Space Game</a:t>
            </a:r>
            <a:endParaRPr lang="en-GB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CBEBB8-3821-6A25-B770-EFBA38518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65685"/>
            <a:ext cx="4572000" cy="2310062"/>
          </a:xfrm>
        </p:spPr>
        <p:txBody>
          <a:bodyPr>
            <a:normAutofit/>
          </a:bodyPr>
          <a:lstStyle/>
          <a:p>
            <a:pPr algn="l"/>
            <a:r>
              <a:rPr lang="en-GB" sz="2200" b="1" dirty="0">
                <a:latin typeface="Arial" panose="020B0604020202020204" pitchFamily="34" charset="0"/>
                <a:cs typeface="Arial" panose="020B0604020202020204" pitchFamily="34" charset="0"/>
              </a:rPr>
              <a:t>Team Members:</a:t>
            </a:r>
          </a:p>
          <a:p>
            <a:pPr algn="l"/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Atul Tiwari (THA079BEI006)</a:t>
            </a:r>
          </a:p>
          <a:p>
            <a:pPr algn="l"/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Prabal Koirala (THA079BEI019) </a:t>
            </a:r>
          </a:p>
          <a:p>
            <a:pPr algn="l"/>
            <a:r>
              <a:rPr lang="en-GB" sz="2200" dirty="0" err="1">
                <a:latin typeface="Arial" panose="020B0604020202020204" pitchFamily="34" charset="0"/>
                <a:cs typeface="Arial" panose="020B0604020202020204" pitchFamily="34" charset="0"/>
              </a:rPr>
              <a:t>Prasan</a:t>
            </a: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Gautam (THA079BEI022) </a:t>
            </a:r>
          </a:p>
          <a:p>
            <a:pPr algn="l"/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Prashant </a:t>
            </a:r>
            <a:r>
              <a:rPr lang="en-GB" sz="2200" dirty="0" err="1">
                <a:latin typeface="Arial" panose="020B0604020202020204" pitchFamily="34" charset="0"/>
                <a:cs typeface="Arial" panose="020B0604020202020204" pitchFamily="34" charset="0"/>
              </a:rPr>
              <a:t>Bhusal</a:t>
            </a:r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 (THA079BEI024)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A02680-F7C0-E7EE-A82D-B58190D21A63}"/>
              </a:ext>
            </a:extLst>
          </p:cNvPr>
          <p:cNvSpPr txBox="1"/>
          <p:nvPr/>
        </p:nvSpPr>
        <p:spPr>
          <a:xfrm>
            <a:off x="2703095" y="4787232"/>
            <a:ext cx="678581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Department of Electronics and Computer Engineering Institute of Engineering, </a:t>
            </a:r>
            <a:r>
              <a:rPr lang="en-GB" sz="2000" dirty="0" err="1">
                <a:latin typeface="Arial" panose="020B0604020202020204" pitchFamily="34" charset="0"/>
                <a:cs typeface="Arial" panose="020B0604020202020204" pitchFamily="34" charset="0"/>
              </a:rPr>
              <a:t>Thapathali</a:t>
            </a: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 Campus</a:t>
            </a:r>
          </a:p>
          <a:p>
            <a:pPr algn="ctr"/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February 2024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71B585-2EEB-9802-FCBD-D79DA5B11B67}"/>
              </a:ext>
            </a:extLst>
          </p:cNvPr>
          <p:cNvSpPr txBox="1"/>
          <p:nvPr/>
        </p:nvSpPr>
        <p:spPr>
          <a:xfrm>
            <a:off x="8277728" y="2165685"/>
            <a:ext cx="239027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200" b="1" dirty="0">
                <a:latin typeface="Arial" panose="020B0604020202020204" pitchFamily="34" charset="0"/>
                <a:cs typeface="Arial" panose="020B0604020202020204" pitchFamily="34" charset="0"/>
              </a:rPr>
              <a:t>Supervised By: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200" dirty="0">
                <a:latin typeface="Arial" panose="020B0604020202020204" pitchFamily="34" charset="0"/>
                <a:cs typeface="Arial" panose="020B0604020202020204" pitchFamily="34" charset="0"/>
              </a:rPr>
              <a:t>Er. Saroj Sakya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0110BDB-72AF-3BDF-2A55-3D9FF3131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834E0-07EA-4A68-B0F6-19936D8BBF3A}" type="datetime1">
              <a:rPr lang="en-GB" smtClean="0"/>
              <a:t>18/02/2024</a:t>
            </a:fld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9FEAB2-47E0-8629-51BC-59AA52BFD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17173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 - [1]</a:t>
            </a:r>
            <a:b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36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Splash Screen)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 descr="A video game logo with space invaders&#10;&#10;Description automatically generated">
            <a:extLst>
              <a:ext uri="{FF2B5EF4-FFF2-40B4-BE49-F238E27FC236}">
                <a16:creationId xmlns:a16="http://schemas.microsoft.com/office/drawing/2014/main" id="{E8C75251-896C-1D46-9494-26144DC17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BF3A29F-5205-5888-C8AA-643E63126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63924-72EB-4564-8262-C182A2FC05AA}" type="datetime1">
              <a:rPr lang="en-GB" smtClean="0"/>
              <a:t>18/02/2024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99176B-0F0D-0FF8-F5D7-49CBA5AC8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8544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 - [2]</a:t>
            </a:r>
            <a:b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36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Menu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 descr="A screenshot of a video game">
            <a:extLst>
              <a:ext uri="{FF2B5EF4-FFF2-40B4-BE49-F238E27FC236}">
                <a16:creationId xmlns:a16="http://schemas.microsoft.com/office/drawing/2014/main" id="{50459711-F680-32C1-B10C-208A15C71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704" y="1825625"/>
            <a:ext cx="7710591" cy="4351338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98BFA8E-1C4D-6640-102B-8E7D90487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05724-5ACA-4AD8-BB3B-EED4CD78DDBE}" type="datetime1">
              <a:rPr lang="en-GB" smtClean="0"/>
              <a:t>18/02/2024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D7A54-6326-B9F8-D614-902B509C9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296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 - [3]</a:t>
            </a:r>
            <a:b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36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Game Screen)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Content Placeholder 8" descr="A screen shot of a black sky&#10;&#10;Description automatically generated">
            <a:extLst>
              <a:ext uri="{FF2B5EF4-FFF2-40B4-BE49-F238E27FC236}">
                <a16:creationId xmlns:a16="http://schemas.microsoft.com/office/drawing/2014/main" id="{8794F21C-DD2C-4654-DFB9-8C82B96BE8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053" y="1825625"/>
            <a:ext cx="9099893" cy="4351338"/>
          </a:xfr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262F79FE-34A5-B8B4-909F-60F79A4DF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888D-46AA-441B-8DD2-3C3258FD6A3C}" type="datetime1">
              <a:rPr lang="en-GB" smtClean="0"/>
              <a:t>18/02/2024</a:t>
            </a:fld>
            <a:endParaRPr lang="en-GB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851E0FA-DB35-DD88-5C79-99B985F28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2158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Result - [4]</a:t>
            </a:r>
            <a:b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GB" sz="36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Game Over Screen)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Content Placeholder 4" descr="A screen shot of a game&#10;&#10;Description automatically generated">
            <a:extLst>
              <a:ext uri="{FF2B5EF4-FFF2-40B4-BE49-F238E27FC236}">
                <a16:creationId xmlns:a16="http://schemas.microsoft.com/office/drawing/2014/main" id="{2C651EEB-3F7C-676C-7E0C-80863285E5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006" y="1825625"/>
            <a:ext cx="9211988" cy="4351338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C4F5BD9-81B4-A6AB-FDC2-5EA6C2D8B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927C9-F65D-4804-BC69-8252364A48D8}" type="datetime1">
              <a:rPr lang="en-GB" smtClean="0"/>
              <a:t>18/02/2024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EE5B00-3F3A-C959-D0B6-B99D8528D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9272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Future Enhancement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D6CBF-FE7E-FC37-60F2-FA34C272A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Online Multiplayer Mode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Enhanced Graphics and Visual Effects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Additional Power-Ups and Abilities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Dynamic Environments and Obstacles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F76D8-FB5B-6DC8-657B-4E4E3BADC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25680-2C9B-4A09-98BF-8F934DE1682B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287F46-C629-1D9B-E40D-10559D61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732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References-[1]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D6CBF-FE7E-FC37-60F2-FA34C272A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3769"/>
            <a:ext cx="10515600" cy="4303193"/>
          </a:xfrm>
        </p:spPr>
        <p:txBody>
          <a:bodyPr>
            <a:noAutofit/>
          </a:bodyPr>
          <a:lstStyle/>
          <a:p>
            <a:pPr rtl="0">
              <a:spcBef>
                <a:spcPts val="1000"/>
              </a:spcBef>
              <a:spcAft>
                <a:spcPts val="1000"/>
              </a:spcAft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[1] Wikipedia Contributors, “Space Invaders,” </a:t>
            </a:r>
            <a:r>
              <a:rPr lang="en-GB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Wikipedia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Apr. 16, 2019. https://en.wikipedia.org/wiki/Space_Invaders</a:t>
            </a:r>
            <a:endParaRPr lang="en-GB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Bef>
                <a:spcPts val="1000"/>
              </a:spcBef>
              <a:spcAft>
                <a:spcPts val="1000"/>
              </a:spcAft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[2] “2.6 Tutorials (SFML / Learn),” </a:t>
            </a:r>
            <a:r>
              <a:rPr lang="en-GB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www.sfml-dev.org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https://www.sfml-dev.org/tutorials/2.6/</a:t>
            </a:r>
            <a:endParaRPr lang="en-GB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‌[3] “SFML — Simple and Fast Multimedia Library,” </a:t>
            </a:r>
            <a:r>
              <a:rPr lang="en-GB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Dec. 15, 2022. </a:t>
            </a:r>
            <a:r>
              <a:rPr lang="en-GB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https://github.com/SFML/SFML</a:t>
            </a:r>
            <a:endParaRPr lang="en-GB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E8F67-8667-786D-C4FB-059B54460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B030F-2CF7-48A3-89BF-CA1C2B1FCBCF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2F97B7-D4D2-576C-67B5-2357FE6BB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77216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29E51-DE22-33C0-A557-EF563E33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References-[2]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D6CBF-FE7E-FC37-60F2-FA34C272A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3769"/>
            <a:ext cx="10515600" cy="4303193"/>
          </a:xfrm>
        </p:spPr>
        <p:txBody>
          <a:bodyPr>
            <a:no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[4]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Raimondas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Pupius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SFML game development by example : create and develop exciting games from start to finish using SFML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Birmingham,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Uk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Packt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Publishing, 2015.</a:t>
            </a:r>
            <a:endParaRPr lang="en-GB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[5] “SFML C++ Tutorial 12 (PART 1/4) | 2D Space shooter game using Sprites, Textures and UI with Text,” </a:t>
            </a:r>
            <a:r>
              <a:rPr lang="en-GB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www.youtube.com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https://www.youtube.com/watch?v=sWYpNIrBr6U&amp;t=10s</a:t>
            </a:r>
            <a:endParaRPr lang="en-GB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E8F67-8667-786D-C4FB-059B54460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B030F-2CF7-48A3-89BF-CA1C2B1FCBCF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2F97B7-D4D2-576C-67B5-2357FE6BB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4479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78178-D679-22C6-509C-AFFFE463F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2317"/>
            <a:ext cx="9380621" cy="1325563"/>
          </a:xfrm>
        </p:spPr>
        <p:txBody>
          <a:bodyPr/>
          <a:lstStyle/>
          <a:p>
            <a:pPr algn="ctr"/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Presentation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br>
              <a:rPr lang="en-US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064A8-9B61-1186-61A0-92FE91C46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0068" y="2128002"/>
            <a:ext cx="3978442" cy="2601996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Motivation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Objectives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Scope of Project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BFA978-D72C-617A-0E87-E45544005AFD}"/>
              </a:ext>
            </a:extLst>
          </p:cNvPr>
          <p:cNvSpPr txBox="1"/>
          <p:nvPr/>
        </p:nvSpPr>
        <p:spPr>
          <a:xfrm>
            <a:off x="6095999" y="2128002"/>
            <a:ext cx="470033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How To Play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Results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Future Enhancements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6CC128-BCB9-53CC-0CEB-9344B933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2401D-EA72-4F0A-9E0E-2C52213DDBEA}" type="datetime1">
              <a:rPr lang="en-GB" smtClean="0"/>
              <a:t>18/02/2024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0B8EE-F91D-F337-6BE1-7192491FB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560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FB6F5-C954-EEDC-B9DD-03C227E49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AB95E-447D-BAC7-D8E8-4330BAFD8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 two-player engaging and competitive game to play between friends.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 of different OOP concepts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Uses SFML library for the game development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8BDEB-E189-872D-8225-6660667D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F3708-919C-4969-A355-3F1AF2997954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6212C-A0AD-5C8E-2ECA-8D62427A1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3958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E533D-2A0E-985B-4138-D4E33F673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 descr="A cartoon of men sitting at a table&#10;&#10;Description automatically generated">
            <a:extLst>
              <a:ext uri="{FF2B5EF4-FFF2-40B4-BE49-F238E27FC236}">
                <a16:creationId xmlns:a16="http://schemas.microsoft.com/office/drawing/2014/main" id="{0838D73A-8606-18D3-2033-ACA96F9059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8579" y="1825625"/>
            <a:ext cx="7614841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A0088-3486-2CA3-25F5-4305ACB9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687D9-6EA9-46E3-9CAB-7884C8E85D52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EE0559-E6A6-3FF1-596E-50D054892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4023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9C3E9-7ED0-BAFD-795F-A04135A44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D1B35-33FF-0B81-794C-328BCED1C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 develop a two-player game that offers a blend of competition, strategy, and engaging gameplay. 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reinvent a classic arcade game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46E0D-1A8C-F145-331B-1E4040D31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CE18F-5216-4BFB-A456-7DC89DD36A10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F58EC-60F7-DB3D-BAF9-2F2F5159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9232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7D419-0601-4D95-259C-94F5C4520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Scope of Project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3CE9-562F-4378-0542-724797BB0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Project Capabilities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We can access two spaceships. One using the W, A, S, D and another using the up, down, left and right arrows.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Shoot bullets to destroy the incoming asteroids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Project Limitations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Couldn’t implement networking to make it actually multiplayer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Not much obstacles to have retaining players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F2323-9001-9FF9-DB33-DC872325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A9BE7-9248-44D2-8FCF-F57EF215A350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BCDF99-64D6-2125-8013-C3A7D3C9C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0810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8E24F-5EC3-1E76-5A22-16388C8AE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766218" y="2766218"/>
            <a:ext cx="6858002" cy="1325563"/>
          </a:xfrm>
        </p:spPr>
        <p:txBody>
          <a:bodyPr/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Methodology-[I]</a:t>
            </a:r>
            <a:br>
              <a:rPr lang="en-GB" b="1" i="0" dirty="0">
                <a:solidFill>
                  <a:srgbClr val="000000"/>
                </a:solidFill>
                <a:effectLst/>
              </a:rPr>
            </a:br>
            <a:r>
              <a:rPr lang="en-GB" sz="36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(System Block Diagram)</a:t>
            </a:r>
            <a:endParaRPr lang="en-GB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Content Placeholder 5" descr="A diagram of a game&#10;&#10;Description automatically generated">
            <a:extLst>
              <a:ext uri="{FF2B5EF4-FFF2-40B4-BE49-F238E27FC236}">
                <a16:creationId xmlns:a16="http://schemas.microsoft.com/office/drawing/2014/main" id="{8C0E5DFE-060E-CAAF-8ACF-B2AAB289D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566" y="1114424"/>
            <a:ext cx="10866434" cy="4441825"/>
          </a:xfr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54CA64-91DF-1874-F32F-E8825391E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5A61-BF80-41AB-8233-C709AC519D6A}" type="datetime1">
              <a:rPr lang="en-GB" smtClean="0"/>
              <a:t>18/02/2024</a:t>
            </a:fld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65B363-5B5B-833A-FFBB-6622E2D8B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8746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2630A-C4BB-5405-65C5-C3EA9D953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Methodology-[2]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BE8A6-CD3B-D4F4-3E4D-40AEDE94E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Continuously updates game state, handles user input, and refreshes display.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 of OOP to manage players, asteroids, bullets, and game environment.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Utilize SFML to render and update game visuals within the loop.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Identify interactions between game entities for accurate gameplay.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1326A-2962-AA36-B54B-B0FEBFF71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22D1B-9F79-43D8-9FFF-85347FCC7820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661E05-0DD9-1824-EE3E-7BE079E42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45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4C72-7F43-600D-8047-DD2C872C2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Play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0993E-52B3-8C8E-5C84-43174B01E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Player 1 Spaceship is controlled using the arrow keys.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Player 2 Spaceship is controlled using the A,S,D and W keys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Player 1 can shoot asteroids using “Space” key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Player 2 can shoot asteroids using “F” key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DDE77-D145-6561-E2C2-9734CA180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0B4E1-EB20-4AD7-881F-03BAE904C4A3}" type="datetime1">
              <a:rPr lang="en-GB" smtClean="0"/>
              <a:t>18/02/2024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5EC0CB-FD3F-7F28-4408-41293C875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8E8CD-E8F2-425B-B99F-9826ABC6F3F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8454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559</Words>
  <Application>Microsoft Office PowerPoint</Application>
  <PresentationFormat>Widescreen</PresentationFormat>
  <Paragraphs>95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Space Invaders : A Multi-Player Space Game</vt:lpstr>
      <vt:lpstr>Presentation Outline </vt:lpstr>
      <vt:lpstr>Introduction</vt:lpstr>
      <vt:lpstr>Motivation</vt:lpstr>
      <vt:lpstr>Objectives</vt:lpstr>
      <vt:lpstr>Scope of Project</vt:lpstr>
      <vt:lpstr>Methodology-[I] (System Block Diagram)</vt:lpstr>
      <vt:lpstr>Methodology-[2]</vt:lpstr>
      <vt:lpstr>How To Play</vt:lpstr>
      <vt:lpstr>Result - [1] (Splash Screen)</vt:lpstr>
      <vt:lpstr>Result - [2] Menu</vt:lpstr>
      <vt:lpstr>Result - [3] (Game Screen)</vt:lpstr>
      <vt:lpstr>Result - [4] (Game Over Screen)</vt:lpstr>
      <vt:lpstr>Future Enhancement</vt:lpstr>
      <vt:lpstr>References-[1]</vt:lpstr>
      <vt:lpstr>References-[2]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Invaders : A Multi-Player Space Game</dc:title>
  <dc:creator>Atul Tiwari</dc:creator>
  <cp:lastModifiedBy>Atul Tiwari</cp:lastModifiedBy>
  <cp:revision>1</cp:revision>
  <dcterms:created xsi:type="dcterms:W3CDTF">2024-02-17T16:52:07Z</dcterms:created>
  <dcterms:modified xsi:type="dcterms:W3CDTF">2024-02-17T18:51:39Z</dcterms:modified>
</cp:coreProperties>
</file>

<file path=docProps/thumbnail.jpeg>
</file>